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8" r:id="rId12"/>
    <p:sldId id="266" r:id="rId13"/>
    <p:sldId id="267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7" r:id="rId23"/>
    <p:sldId id="280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5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58EB-716F-49C3-8422-9AA4A003872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85F6-D399-4A98-9C56-56CA92563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Mach4 CNC Control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Licensing and configuration information.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625475"/>
            <a:ext cx="295275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8" y="625475"/>
            <a:ext cx="28384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6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the license maintenance section of our website.</a:t>
            </a:r>
            <a:endParaRPr lang="en-US" dirty="0"/>
          </a:p>
        </p:txBody>
      </p:sp>
      <p:pic>
        <p:nvPicPr>
          <p:cNvPr id="7" name="Content Placeholder 6" descr="Newfangled Solutions » CNC Software Home of Mach3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7" t="13308" r="12327" b="-636"/>
          <a:stretch/>
        </p:blipFill>
        <p:spPr>
          <a:xfrm>
            <a:off x="2669309" y="1826780"/>
            <a:ext cx="6493164" cy="3805238"/>
          </a:xfrm>
        </p:spPr>
      </p:pic>
      <p:sp>
        <p:nvSpPr>
          <p:cNvPr id="14" name="Right Arrow 13"/>
          <p:cNvSpPr/>
          <p:nvPr/>
        </p:nvSpPr>
        <p:spPr>
          <a:xfrm>
            <a:off x="6668943" y="182693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Clicking the manage license file button will allow you to modify or send replacement license files.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10049" r="24569" b="4408"/>
          <a:stretch/>
        </p:blipFill>
        <p:spPr>
          <a:xfrm>
            <a:off x="3583709" y="1773382"/>
            <a:ext cx="5024582" cy="4193309"/>
          </a:xfrm>
        </p:spPr>
      </p:pic>
      <p:sp>
        <p:nvSpPr>
          <p:cNvPr id="7" name="Right Arrow 6"/>
          <p:cNvSpPr/>
          <p:nvPr/>
        </p:nvSpPr>
        <p:spPr>
          <a:xfrm>
            <a:off x="3916218" y="397163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and upcoming with Mach4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PMC -This new feature will allow users to create </a:t>
            </a:r>
            <a:r>
              <a:rPr lang="en-US" dirty="0" err="1"/>
              <a:t>Lua</a:t>
            </a:r>
            <a:r>
              <a:rPr lang="en-US" dirty="0"/>
              <a:t> scripting from a ladder logic diagram. Users will be able to start the spindle , coolant pumps. Set timers and map that to their custom machine set up and it will generate </a:t>
            </a:r>
            <a:r>
              <a:rPr lang="en-US" dirty="0" err="1"/>
              <a:t>Lua</a:t>
            </a:r>
            <a:r>
              <a:rPr lang="en-US" dirty="0"/>
              <a:t> scripting without user having to know how to program in </a:t>
            </a:r>
            <a:r>
              <a:rPr lang="en-US" dirty="0" err="1"/>
              <a:t>Lua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New Lathe  specific screen set with Mach Motion canned cycles in screen.</a:t>
            </a:r>
          </a:p>
          <a:p>
            <a:endParaRPr lang="en-US" dirty="0"/>
          </a:p>
          <a:p>
            <a:r>
              <a:rPr lang="en-US" dirty="0"/>
              <a:t>New router specific screen set, with new touch module.</a:t>
            </a:r>
          </a:p>
        </p:txBody>
      </p:sp>
    </p:spTree>
    <p:extLst>
      <p:ext uri="{BB962C8B-B14F-4D97-AF65-F5344CB8AC3E}">
        <p14:creationId xmlns:p14="http://schemas.microsoft.com/office/powerpoint/2010/main" val="309525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PMC</a:t>
            </a:r>
            <a:br>
              <a:rPr lang="en-US" dirty="0"/>
            </a:br>
            <a:r>
              <a:rPr lang="en-US" dirty="0"/>
              <a:t>Programmable Mach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utility will allow users to be able to write a ladder logic diagram that the user can define and write within the PMC. </a:t>
            </a:r>
          </a:p>
          <a:p>
            <a:r>
              <a:rPr lang="en-US" dirty="0"/>
              <a:t>A basic knowledge of ladder logic is required. </a:t>
            </a:r>
          </a:p>
          <a:p>
            <a:r>
              <a:rPr lang="en-US" dirty="0"/>
              <a:t>The motion controller mapping is in the utility so you can assign predefined pins.</a:t>
            </a:r>
          </a:p>
          <a:p>
            <a:r>
              <a:rPr lang="en-US" dirty="0"/>
              <a:t>Intuitive and easier way to share between users and allows for complete editing and customization.</a:t>
            </a:r>
          </a:p>
          <a:p>
            <a:r>
              <a:rPr lang="en-US" dirty="0"/>
              <a:t>Has debugging feature, and status monitoring.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PMC is accessed from the </a:t>
            </a:r>
            <a:r>
              <a:rPr lang="en-US" dirty="0" err="1"/>
              <a:t>config</a:t>
            </a:r>
            <a:r>
              <a:rPr lang="en-US" dirty="0"/>
              <a:t> tab.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8"/>
          <a:stretch/>
        </p:blipFill>
        <p:spPr>
          <a:xfrm>
            <a:off x="2228144" y="1825625"/>
            <a:ext cx="7735712" cy="4159539"/>
          </a:xfrm>
        </p:spPr>
      </p:pic>
      <p:sp>
        <p:nvSpPr>
          <p:cNvPr id="5" name="Right Arrow 4"/>
          <p:cNvSpPr/>
          <p:nvPr/>
        </p:nvSpPr>
        <p:spPr>
          <a:xfrm>
            <a:off x="1366983" y="215207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4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instructions tab shows users the hot keys to create the ladder.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>
          <a:xfrm>
            <a:off x="2228144" y="1825625"/>
            <a:ext cx="7735712" cy="4178011"/>
          </a:xfrm>
        </p:spPr>
      </p:pic>
    </p:spTree>
    <p:extLst>
      <p:ext uri="{BB962C8B-B14F-4D97-AF65-F5344CB8AC3E}">
        <p14:creationId xmlns:p14="http://schemas.microsoft.com/office/powerpoint/2010/main" val="381301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PMC example in ladder logic.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1"/>
          <a:stretch/>
        </p:blipFill>
        <p:spPr>
          <a:xfrm>
            <a:off x="1819563" y="1690688"/>
            <a:ext cx="8735420" cy="4778375"/>
          </a:xfrm>
        </p:spPr>
      </p:pic>
    </p:spTree>
    <p:extLst>
      <p:ext uri="{BB962C8B-B14F-4D97-AF65-F5344CB8AC3E}">
        <p14:creationId xmlns:p14="http://schemas.microsoft.com/office/powerpoint/2010/main" val="230400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Lua</a:t>
            </a:r>
            <a:r>
              <a:rPr lang="en-US" dirty="0"/>
              <a:t> script is then stored in Mach4 PMC folder.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4" y="1690688"/>
            <a:ext cx="8925631" cy="4822825"/>
          </a:xfrm>
        </p:spPr>
      </p:pic>
    </p:spTree>
    <p:extLst>
      <p:ext uri="{BB962C8B-B14F-4D97-AF65-F5344CB8AC3E}">
        <p14:creationId xmlns:p14="http://schemas.microsoft.com/office/powerpoint/2010/main" val="286516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Mach4 Lathe screen set!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>
          <a:xfrm>
            <a:off x="2228144" y="1825625"/>
            <a:ext cx="7735712" cy="4168775"/>
          </a:xfrm>
        </p:spPr>
      </p:pic>
    </p:spTree>
    <p:extLst>
      <p:ext uri="{BB962C8B-B14F-4D97-AF65-F5344CB8AC3E}">
        <p14:creationId xmlns:p14="http://schemas.microsoft.com/office/powerpoint/2010/main" val="395491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lathe cycle wizards built into screen donated by Mach Motion for hobby users.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>
          <a:xfrm>
            <a:off x="2228144" y="1825625"/>
            <a:ext cx="7735712" cy="4168775"/>
          </a:xfrm>
        </p:spPr>
      </p:pic>
    </p:spTree>
    <p:extLst>
      <p:ext uri="{BB962C8B-B14F-4D97-AF65-F5344CB8AC3E}">
        <p14:creationId xmlns:p14="http://schemas.microsoft.com/office/powerpoint/2010/main" val="283829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Mach4 PC requirements.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Mach4 Recommended Requirements:</a:t>
            </a:r>
          </a:p>
          <a:p>
            <a:r>
              <a:rPr lang="en-US" b="1" dirty="0"/>
              <a:t>PREFERRED: 32 or 64-bit Laptop or Desktop – Using an External Motion </a:t>
            </a:r>
            <a:r>
              <a:rPr lang="en-US" b="1" dirty="0" err="1"/>
              <a:t>Controller</a:t>
            </a:r>
            <a:r>
              <a:rPr lang="en-US" dirty="0" err="1"/>
              <a:t>Windows</a:t>
            </a:r>
            <a:r>
              <a:rPr lang="en-US" dirty="0"/>
              <a:t> XP, Windows Vista, Windows 7, and Windows 8</a:t>
            </a:r>
          </a:p>
          <a:p>
            <a:r>
              <a:rPr lang="en-US" dirty="0"/>
              <a:t>An appropriate external motion controller</a:t>
            </a:r>
          </a:p>
          <a:p>
            <a:r>
              <a:rPr lang="en-US" dirty="0"/>
              <a:t>Mach4 Plugin for the selected Motion Controller</a:t>
            </a:r>
          </a:p>
          <a:p>
            <a:r>
              <a:rPr lang="en-US" dirty="0"/>
              <a:t>2Ghz CPU</a:t>
            </a:r>
          </a:p>
          <a:p>
            <a:r>
              <a:rPr lang="en-US" dirty="0"/>
              <a:t>1GB RAM</a:t>
            </a:r>
          </a:p>
          <a:p>
            <a:r>
              <a:rPr lang="en-US" dirty="0"/>
              <a:t>Video Card with 256MB RAM</a:t>
            </a:r>
            <a:r>
              <a:rPr lang="en-US" i="1" dirty="0"/>
              <a:t>(Large G-code files, especially 3D files will require a video card with 512MB RAM or higher)</a:t>
            </a:r>
            <a:endParaRPr lang="en-US" dirty="0"/>
          </a:p>
          <a:p>
            <a:r>
              <a:rPr lang="en-US" i="1" u="sng" dirty="0"/>
              <a:t>*Use of Parallel Port for machine control only with desktop style computers with 32-bit versions of windows 7 and below.</a:t>
            </a:r>
            <a:endParaRPr lang="en-US" dirty="0"/>
          </a:p>
          <a:p>
            <a:r>
              <a:rPr lang="en-US" b="1" dirty="0"/>
              <a:t>32-bit Desktop – Parallel Port Recommended Requirements</a:t>
            </a:r>
            <a:r>
              <a:rPr lang="en-US" dirty="0"/>
              <a:t>32-bit version of Windows XP, Windows Vista, or Windows 7</a:t>
            </a:r>
          </a:p>
          <a:p>
            <a:r>
              <a:rPr lang="en-US" dirty="0"/>
              <a:t>Mach4 Parallel Port Legacy Plugin (cost applicable)</a:t>
            </a:r>
          </a:p>
          <a:p>
            <a:r>
              <a:rPr lang="en-US" dirty="0"/>
              <a:t>2Ghz CPU</a:t>
            </a:r>
          </a:p>
          <a:p>
            <a:r>
              <a:rPr lang="en-US" dirty="0"/>
              <a:t>1GB RAM</a:t>
            </a:r>
          </a:p>
          <a:p>
            <a:r>
              <a:rPr lang="en-US" dirty="0"/>
              <a:t>Non-integrated Video Card with 256MB RAM</a:t>
            </a:r>
            <a:r>
              <a:rPr lang="en-US" i="1" dirty="0"/>
              <a:t>(Large G-code files, especially 3D files will require a video card with 512MB RAM or higher)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37" y="218281"/>
            <a:ext cx="29527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2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define the variables for the cycle.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8"/>
          <a:stretch/>
        </p:blipFill>
        <p:spPr>
          <a:xfrm>
            <a:off x="2228144" y="1825625"/>
            <a:ext cx="7735712" cy="4159539"/>
          </a:xfrm>
        </p:spPr>
      </p:pic>
    </p:spTree>
    <p:extLst>
      <p:ext uri="{BB962C8B-B14F-4D97-AF65-F5344CB8AC3E}">
        <p14:creationId xmlns:p14="http://schemas.microsoft.com/office/powerpoint/2010/main" val="123870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Threading cycle.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>
          <a:xfrm>
            <a:off x="2228144" y="1825625"/>
            <a:ext cx="7735712" cy="4168775"/>
          </a:xfrm>
        </p:spPr>
      </p:pic>
    </p:spTree>
    <p:extLst>
      <p:ext uri="{BB962C8B-B14F-4D97-AF65-F5344CB8AC3E}">
        <p14:creationId xmlns:p14="http://schemas.microsoft.com/office/powerpoint/2010/main" val="149151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screen set features: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Dust hood/ down M114/M115 buttons.</a:t>
            </a:r>
          </a:p>
          <a:p>
            <a:endParaRPr lang="en-US" dirty="0"/>
          </a:p>
          <a:p>
            <a:r>
              <a:rPr lang="en-US" dirty="0"/>
              <a:t>Touch module incorporated into screen set.</a:t>
            </a:r>
          </a:p>
          <a:p>
            <a:endParaRPr lang="en-US" dirty="0"/>
          </a:p>
          <a:p>
            <a:r>
              <a:rPr lang="en-US" dirty="0"/>
              <a:t>Vacuum table M112/M113 on/off.</a:t>
            </a:r>
          </a:p>
          <a:p>
            <a:endParaRPr lang="en-US" dirty="0"/>
          </a:p>
          <a:p>
            <a:r>
              <a:rPr lang="en-US" dirty="0"/>
              <a:t>Table pins M116/M117 up/down.</a:t>
            </a:r>
          </a:p>
          <a:p>
            <a:endParaRPr lang="en-US" dirty="0"/>
          </a:p>
          <a:p>
            <a:r>
              <a:rPr lang="en-US" dirty="0"/>
              <a:t>Optional fractional DRO’s.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0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specific features and options.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72" y="1768475"/>
            <a:ext cx="9125656" cy="4775200"/>
          </a:xfrm>
        </p:spPr>
      </p:pic>
      <p:sp>
        <p:nvSpPr>
          <p:cNvPr id="5" name="Right Arrow 4"/>
          <p:cNvSpPr/>
          <p:nvPr/>
        </p:nvSpPr>
        <p:spPr>
          <a:xfrm>
            <a:off x="2281382" y="235527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27055" y="53478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30473" y="526689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highlights: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Intuitive probing Icons.</a:t>
            </a:r>
          </a:p>
          <a:p>
            <a:r>
              <a:rPr lang="en-US" dirty="0"/>
              <a:t>Corner and bore probing.</a:t>
            </a:r>
          </a:p>
          <a:p>
            <a:r>
              <a:rPr lang="en-US" dirty="0"/>
              <a:t>Angle finder feature</a:t>
            </a:r>
          </a:p>
          <a:p>
            <a:r>
              <a:rPr lang="en-US" dirty="0"/>
              <a:t>Hoovering over buttons and features briefly opens a description of what the button does. </a:t>
            </a:r>
          </a:p>
          <a:p>
            <a:r>
              <a:rPr lang="en-US" dirty="0"/>
              <a:t>Ability to probe corners, (block must be same size in X,Y, Z planes).</a:t>
            </a:r>
          </a:p>
          <a:p>
            <a:r>
              <a:rPr lang="en-US" dirty="0"/>
              <a:t>Probing screen is written in </a:t>
            </a:r>
            <a:r>
              <a:rPr lang="en-US" dirty="0" err="1"/>
              <a:t>lua</a:t>
            </a:r>
            <a:r>
              <a:rPr lang="en-US" dirty="0"/>
              <a:t> and is open source.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21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touch module for mill/router probing.</a:t>
            </a:r>
            <a:br>
              <a:rPr lang="en-US" dirty="0"/>
            </a:br>
            <a:r>
              <a:rPr lang="en-US" dirty="0"/>
              <a:t>It must be enabled and then click on touch:</a:t>
            </a:r>
          </a:p>
        </p:txBody>
      </p:sp>
      <p:sp>
        <p:nvSpPr>
          <p:cNvPr id="5" name="Down Arrow 4"/>
          <p:cNvSpPr/>
          <p:nvPr/>
        </p:nvSpPr>
        <p:spPr>
          <a:xfrm>
            <a:off x="2426566" y="45030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188363" y="5080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"/>
          <a:stretch/>
        </p:blipFill>
        <p:spPr>
          <a:xfrm>
            <a:off x="2152187" y="1797916"/>
            <a:ext cx="7735712" cy="4178011"/>
          </a:xfrm>
        </p:spPr>
      </p:pic>
      <p:sp>
        <p:nvSpPr>
          <p:cNvPr id="11" name="Right Arrow 10"/>
          <p:cNvSpPr/>
          <p:nvPr/>
        </p:nvSpPr>
        <p:spPr>
          <a:xfrm>
            <a:off x="1348947" y="532231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96000" y="50800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7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Mach4 V2 Licensing.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 ID, what is it, and how do I find 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Load License file button vs hand typing.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License Maintenance section of the website.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87" y="614363"/>
            <a:ext cx="28384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7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PC ID and location.</a:t>
            </a:r>
            <a:br>
              <a:rPr lang="en-US" dirty="0"/>
            </a:br>
            <a:r>
              <a:rPr lang="en-US" dirty="0"/>
              <a:t>This is displayed by </a:t>
            </a:r>
            <a:r>
              <a:rPr lang="en-US" sz="3900" dirty="0"/>
              <a:t>clicking</a:t>
            </a:r>
            <a:r>
              <a:rPr lang="en-US" dirty="0"/>
              <a:t> the Help the About tabs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"/>
          <a:stretch/>
        </p:blipFill>
        <p:spPr>
          <a:xfrm>
            <a:off x="2228144" y="1690688"/>
            <a:ext cx="7735712" cy="4165167"/>
          </a:xfrm>
        </p:spPr>
      </p:pic>
      <p:sp>
        <p:nvSpPr>
          <p:cNvPr id="6" name="Oval 5"/>
          <p:cNvSpPr/>
          <p:nvPr/>
        </p:nvSpPr>
        <p:spPr>
          <a:xfrm>
            <a:off x="5019675" y="3675857"/>
            <a:ext cx="1724025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800350" y="160972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041267" y="352879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Copy to Clipboard button to ensure that the PC ID is correct.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6"/>
          <a:stretch/>
        </p:blipFill>
        <p:spPr>
          <a:xfrm>
            <a:off x="2228144" y="1825625"/>
            <a:ext cx="7735712" cy="4168775"/>
          </a:xfrm>
        </p:spPr>
      </p:pic>
      <p:sp>
        <p:nvSpPr>
          <p:cNvPr id="5" name="Right Arrow 4"/>
          <p:cNvSpPr/>
          <p:nvPr/>
        </p:nvSpPr>
        <p:spPr>
          <a:xfrm>
            <a:off x="4073237" y="382385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3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Paste the PC ID in the box when prompted.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5490"/>
          <a:stretch/>
        </p:blipFill>
        <p:spPr>
          <a:xfrm>
            <a:off x="1062182" y="1690688"/>
            <a:ext cx="9162471" cy="4380346"/>
          </a:xfrm>
        </p:spPr>
      </p:pic>
      <p:sp>
        <p:nvSpPr>
          <p:cNvPr id="8" name="Right Arrow 7"/>
          <p:cNvSpPr/>
          <p:nvPr/>
        </p:nvSpPr>
        <p:spPr>
          <a:xfrm>
            <a:off x="3352800" y="267854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4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2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After receiving the license file place it on your desktop or in a folder that is convenient.</a:t>
            </a:r>
            <a:br>
              <a:rPr lang="en-US" dirty="0"/>
            </a:br>
            <a:r>
              <a:rPr lang="en-US" dirty="0"/>
              <a:t>Then click on the Load license file button and direct it to the license file.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1" t="21512" r="35911" b="26059"/>
          <a:stretch/>
        </p:blipFill>
        <p:spPr>
          <a:xfrm>
            <a:off x="4313381" y="3417455"/>
            <a:ext cx="3565238" cy="3205016"/>
          </a:xfrm>
        </p:spPr>
      </p:pic>
      <p:sp>
        <p:nvSpPr>
          <p:cNvPr id="5" name="Right Arrow 4"/>
          <p:cNvSpPr/>
          <p:nvPr/>
        </p:nvSpPr>
        <p:spPr>
          <a:xfrm>
            <a:off x="4627419" y="5019963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9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611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You will see a pop up message confirming license file was loaded. </a:t>
            </a:r>
            <a:br>
              <a:rPr lang="en-US" sz="4000" dirty="0"/>
            </a:br>
            <a:r>
              <a:rPr lang="en-US" sz="4000" dirty="0"/>
              <a:t>Exit the software and when you reopen it you will be licensed.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8"/>
          <a:stretch/>
        </p:blipFill>
        <p:spPr>
          <a:xfrm>
            <a:off x="2228144" y="2111952"/>
            <a:ext cx="7735712" cy="4159539"/>
          </a:xfrm>
        </p:spPr>
      </p:pic>
      <p:sp>
        <p:nvSpPr>
          <p:cNvPr id="5" name="Right Arrow 4"/>
          <p:cNvSpPr/>
          <p:nvPr/>
        </p:nvSpPr>
        <p:spPr>
          <a:xfrm>
            <a:off x="3887067" y="380298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License Maintenance: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purchase directly from </a:t>
            </a:r>
            <a:r>
              <a:rPr lang="en-US" dirty="0" err="1"/>
              <a:t>ArtSoft</a:t>
            </a:r>
            <a:r>
              <a:rPr lang="en-US" dirty="0"/>
              <a:t> through our website an account is created that will allow you to access and manage your license files at anytime.</a:t>
            </a:r>
          </a:p>
          <a:p>
            <a:r>
              <a:rPr lang="en-US" dirty="0"/>
              <a:t>Your user ID is the email address that you use to purchase the license file with.</a:t>
            </a:r>
          </a:p>
          <a:p>
            <a:r>
              <a:rPr lang="en-US" dirty="0"/>
              <a:t>Hardware and or even software (OS) changes will require a new license because that changes the PC ID.</a:t>
            </a:r>
          </a:p>
          <a:p>
            <a:r>
              <a:rPr lang="en-US" dirty="0"/>
              <a:t>You can generate up to 5 license files for hobby use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694</Words>
  <Application>Microsoft Office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Mach4 CNC Control Software</vt:lpstr>
      <vt:lpstr>Mach4 PC requirements. </vt:lpstr>
      <vt:lpstr>Mach4 V2 Licensing. </vt:lpstr>
      <vt:lpstr>PC ID and location. This is displayed by clicking the Help the About tabs</vt:lpstr>
      <vt:lpstr>Use the Copy to Clipboard button to ensure that the PC ID is correct.</vt:lpstr>
      <vt:lpstr>Paste the PC ID in the box when prompted.</vt:lpstr>
      <vt:lpstr>After receiving the license file place it on your desktop or in a folder that is convenient. Then click on the Load license file button and direct it to the license file. </vt:lpstr>
      <vt:lpstr>You will see a pop up message confirming license file was loaded.  Exit the software and when you reopen it you will be licensed. </vt:lpstr>
      <vt:lpstr>License Maintenance:</vt:lpstr>
      <vt:lpstr>Accessing the license maintenance section of our website.</vt:lpstr>
      <vt:lpstr>Clicking the manage license file button will allow you to modify or send replacement license files.</vt:lpstr>
      <vt:lpstr>What is new and upcoming with Mach4</vt:lpstr>
      <vt:lpstr>PMC Programmable Mach Controller</vt:lpstr>
      <vt:lpstr>The PMC is accessed from the config tab.</vt:lpstr>
      <vt:lpstr>The instructions tab shows users the hot keys to create the ladder.</vt:lpstr>
      <vt:lpstr>PMC example in ladder logic.</vt:lpstr>
      <vt:lpstr>Lua script is then stored in Mach4 PMC folder.</vt:lpstr>
      <vt:lpstr>New Mach4 Lathe screen set!</vt:lpstr>
      <vt:lpstr>Common lathe cycle wizards built into screen donated by Mach Motion for hobby users.</vt:lpstr>
      <vt:lpstr>Users define the variables for the cycle.</vt:lpstr>
      <vt:lpstr>Threading cycle.</vt:lpstr>
      <vt:lpstr>Router screen set features:</vt:lpstr>
      <vt:lpstr>Router specific features and options.</vt:lpstr>
      <vt:lpstr>Probing highlights:</vt:lpstr>
      <vt:lpstr>New touch module for mill/router probing. It must be enabled and then click on touch: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Mach4 CNC Control Software</dc:title>
  <dc:creator>james dingus</dc:creator>
  <cp:lastModifiedBy>james dingus</cp:lastModifiedBy>
  <cp:revision>31</cp:revision>
  <dcterms:created xsi:type="dcterms:W3CDTF">2016-01-14T13:27:14Z</dcterms:created>
  <dcterms:modified xsi:type="dcterms:W3CDTF">2016-06-09T11:26:45Z</dcterms:modified>
</cp:coreProperties>
</file>